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8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9"/>
  </p:notesMasterIdLst>
  <p:sldIdLst>
    <p:sldId id="263" r:id="rId3"/>
    <p:sldId id="264" r:id="rId4"/>
    <p:sldId id="258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  <p:embeddedFont>
      <p:font typeface="Public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29457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2.xml"/><Relationship Id="rId117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58.xml"/><Relationship Id="rId47" Type="http://schemas.openxmlformats.org/officeDocument/2006/relationships/slideLayout" Target="../slideLayouts/slideLayout163.xml"/><Relationship Id="rId63" Type="http://schemas.openxmlformats.org/officeDocument/2006/relationships/slideLayout" Target="../slideLayouts/slideLayout179.xml"/><Relationship Id="rId68" Type="http://schemas.openxmlformats.org/officeDocument/2006/relationships/slideLayout" Target="../slideLayouts/slideLayout184.xml"/><Relationship Id="rId84" Type="http://schemas.openxmlformats.org/officeDocument/2006/relationships/slideLayout" Target="../slideLayouts/slideLayout200.xml"/><Relationship Id="rId89" Type="http://schemas.openxmlformats.org/officeDocument/2006/relationships/slideLayout" Target="../slideLayouts/slideLayout205.xml"/><Relationship Id="rId11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132.xml"/><Relationship Id="rId107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53" Type="http://schemas.openxmlformats.org/officeDocument/2006/relationships/slideLayout" Target="../slideLayouts/slideLayout169.xml"/><Relationship Id="rId58" Type="http://schemas.openxmlformats.org/officeDocument/2006/relationships/slideLayout" Target="../slideLayouts/slideLayout174.xml"/><Relationship Id="rId74" Type="http://schemas.openxmlformats.org/officeDocument/2006/relationships/slideLayout" Target="../slideLayouts/slideLayout190.xml"/><Relationship Id="rId79" Type="http://schemas.openxmlformats.org/officeDocument/2006/relationships/slideLayout" Target="../slideLayouts/slideLayout195.xml"/><Relationship Id="rId102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21.xml"/><Relationship Id="rId90" Type="http://schemas.openxmlformats.org/officeDocument/2006/relationships/slideLayout" Target="../slideLayouts/slideLayout206.xml"/><Relationship Id="rId95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64.xml"/><Relationship Id="rId64" Type="http://schemas.openxmlformats.org/officeDocument/2006/relationships/slideLayout" Target="../slideLayouts/slideLayout180.xml"/><Relationship Id="rId69" Type="http://schemas.openxmlformats.org/officeDocument/2006/relationships/slideLayout" Target="../slideLayouts/slideLayout185.xml"/><Relationship Id="rId113" Type="http://schemas.openxmlformats.org/officeDocument/2006/relationships/slideLayout" Target="../slideLayouts/slideLayout229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6.xml"/><Relationship Id="rId85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59" Type="http://schemas.openxmlformats.org/officeDocument/2006/relationships/slideLayout" Target="../slideLayouts/slideLayout175.xml"/><Relationship Id="rId103" Type="http://schemas.openxmlformats.org/officeDocument/2006/relationships/slideLayout" Target="../slideLayouts/slideLayout219.xml"/><Relationship Id="rId108" Type="http://schemas.openxmlformats.org/officeDocument/2006/relationships/slideLayout" Target="../slideLayouts/slideLayout224.xml"/><Relationship Id="rId54" Type="http://schemas.openxmlformats.org/officeDocument/2006/relationships/slideLayout" Target="../slideLayouts/slideLayout170.xml"/><Relationship Id="rId70" Type="http://schemas.openxmlformats.org/officeDocument/2006/relationships/slideLayout" Target="../slideLayouts/slideLayout186.xml"/><Relationship Id="rId75" Type="http://schemas.openxmlformats.org/officeDocument/2006/relationships/slideLayout" Target="../slideLayouts/slideLayout191.xml"/><Relationship Id="rId91" Type="http://schemas.openxmlformats.org/officeDocument/2006/relationships/slideLayout" Target="../slideLayouts/slideLayout207.xml"/><Relationship Id="rId96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65.xml"/><Relationship Id="rId114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47.xml"/><Relationship Id="rId44" Type="http://schemas.openxmlformats.org/officeDocument/2006/relationships/slideLayout" Target="../slideLayouts/slideLayout160.xml"/><Relationship Id="rId52" Type="http://schemas.openxmlformats.org/officeDocument/2006/relationships/slideLayout" Target="../slideLayouts/slideLayout168.xml"/><Relationship Id="rId60" Type="http://schemas.openxmlformats.org/officeDocument/2006/relationships/slideLayout" Target="../slideLayouts/slideLayout176.xml"/><Relationship Id="rId65" Type="http://schemas.openxmlformats.org/officeDocument/2006/relationships/slideLayout" Target="../slideLayouts/slideLayout181.xml"/><Relationship Id="rId73" Type="http://schemas.openxmlformats.org/officeDocument/2006/relationships/slideLayout" Target="../slideLayouts/slideLayout189.xml"/><Relationship Id="rId78" Type="http://schemas.openxmlformats.org/officeDocument/2006/relationships/slideLayout" Target="../slideLayouts/slideLayout194.xml"/><Relationship Id="rId81" Type="http://schemas.openxmlformats.org/officeDocument/2006/relationships/slideLayout" Target="../slideLayouts/slideLayout197.xml"/><Relationship Id="rId86" Type="http://schemas.openxmlformats.org/officeDocument/2006/relationships/slideLayout" Target="../slideLayouts/slideLayout202.xml"/><Relationship Id="rId94" Type="http://schemas.openxmlformats.org/officeDocument/2006/relationships/slideLayout" Target="../slideLayouts/slideLayout210.xml"/><Relationship Id="rId99" Type="http://schemas.openxmlformats.org/officeDocument/2006/relationships/slideLayout" Target="../slideLayouts/slideLayout215.xml"/><Relationship Id="rId101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55.xml"/><Relationship Id="rId109" Type="http://schemas.openxmlformats.org/officeDocument/2006/relationships/slideLayout" Target="../slideLayouts/slideLayout225.xml"/><Relationship Id="rId34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66.xml"/><Relationship Id="rId55" Type="http://schemas.openxmlformats.org/officeDocument/2006/relationships/slideLayout" Target="../slideLayouts/slideLayout171.xml"/><Relationship Id="rId76" Type="http://schemas.openxmlformats.org/officeDocument/2006/relationships/slideLayout" Target="../slideLayouts/slideLayout192.xml"/><Relationship Id="rId97" Type="http://schemas.openxmlformats.org/officeDocument/2006/relationships/slideLayout" Target="../slideLayouts/slideLayout213.xml"/><Relationship Id="rId104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23.xml"/><Relationship Id="rId71" Type="http://schemas.openxmlformats.org/officeDocument/2006/relationships/slideLayout" Target="../slideLayouts/slideLayout187.xml"/><Relationship Id="rId9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40.xml"/><Relationship Id="rId40" Type="http://schemas.openxmlformats.org/officeDocument/2006/relationships/slideLayout" Target="../slideLayouts/slideLayout156.xml"/><Relationship Id="rId45" Type="http://schemas.openxmlformats.org/officeDocument/2006/relationships/slideLayout" Target="../slideLayouts/slideLayout161.xml"/><Relationship Id="rId66" Type="http://schemas.openxmlformats.org/officeDocument/2006/relationships/slideLayout" Target="../slideLayouts/slideLayout182.xml"/><Relationship Id="rId87" Type="http://schemas.openxmlformats.org/officeDocument/2006/relationships/slideLayout" Target="../slideLayouts/slideLayout203.xml"/><Relationship Id="rId110" Type="http://schemas.openxmlformats.org/officeDocument/2006/relationships/slideLayout" Target="../slideLayouts/slideLayout226.xml"/><Relationship Id="rId115" Type="http://schemas.openxmlformats.org/officeDocument/2006/relationships/slideLayout" Target="../slideLayouts/slideLayout231.xml"/><Relationship Id="rId61" Type="http://schemas.openxmlformats.org/officeDocument/2006/relationships/slideLayout" Target="../slideLayouts/slideLayout177.xml"/><Relationship Id="rId82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56" Type="http://schemas.openxmlformats.org/officeDocument/2006/relationships/slideLayout" Target="../slideLayouts/slideLayout172.xml"/><Relationship Id="rId77" Type="http://schemas.openxmlformats.org/officeDocument/2006/relationships/slideLayout" Target="../slideLayouts/slideLayout193.xml"/><Relationship Id="rId100" Type="http://schemas.openxmlformats.org/officeDocument/2006/relationships/slideLayout" Target="../slideLayouts/slideLayout216.xml"/><Relationship Id="rId105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124.xml"/><Relationship Id="rId51" Type="http://schemas.openxmlformats.org/officeDocument/2006/relationships/slideLayout" Target="../slideLayouts/slideLayout167.xml"/><Relationship Id="rId72" Type="http://schemas.openxmlformats.org/officeDocument/2006/relationships/slideLayout" Target="../slideLayouts/slideLayout188.xml"/><Relationship Id="rId93" Type="http://schemas.openxmlformats.org/officeDocument/2006/relationships/slideLayout" Target="../slideLayouts/slideLayout209.xml"/><Relationship Id="rId9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62.xml"/><Relationship Id="rId67" Type="http://schemas.openxmlformats.org/officeDocument/2006/relationships/slideLayout" Target="../slideLayouts/slideLayout183.xml"/><Relationship Id="rId1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Relationship Id="rId62" Type="http://schemas.openxmlformats.org/officeDocument/2006/relationships/slideLayout" Target="../slideLayouts/slideLayout178.xml"/><Relationship Id="rId83" Type="http://schemas.openxmlformats.org/officeDocument/2006/relationships/slideLayout" Target="../slideLayouts/slideLayout199.xml"/><Relationship Id="rId88" Type="http://schemas.openxmlformats.org/officeDocument/2006/relationships/slideLayout" Target="../slideLayouts/slideLayout204.xml"/><Relationship Id="rId111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52.xml"/><Relationship Id="rId57" Type="http://schemas.openxmlformats.org/officeDocument/2006/relationships/slideLayout" Target="../slideLayouts/slideLayout173.xml"/><Relationship Id="rId106" Type="http://schemas.openxmlformats.org/officeDocument/2006/relationships/slideLayout" Target="../slideLayouts/slideLayout2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  <p:sldLayoutId id="2147483884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38" y="3947"/>
            <a:ext cx="9132725" cy="5128913"/>
            <a:chOff x="0" y="3951"/>
            <a:chExt cx="9144000" cy="513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1"/>
              <a:ext cx="9143631" cy="51346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446" y="3256917"/>
              <a:ext cx="527050" cy="1270"/>
            </a:xfrm>
            <a:custGeom>
              <a:avLst/>
              <a:gdLst/>
              <a:ahLst/>
              <a:cxnLst/>
              <a:rect l="l" t="t" r="r" b="b"/>
              <a:pathLst>
                <a:path w="527050" h="1270">
                  <a:moveTo>
                    <a:pt x="0" y="0"/>
                  </a:moveTo>
                  <a:lnTo>
                    <a:pt x="527037" y="723"/>
                  </a:lnTo>
                </a:path>
              </a:pathLst>
            </a:custGeom>
            <a:ln w="28439">
              <a:solidFill>
                <a:srgbClr val="213569"/>
              </a:solidFill>
            </a:ln>
          </p:spPr>
          <p:txBody>
            <a:bodyPr wrap="square" lIns="0" tIns="0" rIns="0" bIns="0" rtlCol="0"/>
            <a:lstStyle/>
            <a:p>
              <a:endParaRPr sz="139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5679" y="2383402"/>
            <a:ext cx="3693579" cy="1401218"/>
          </a:xfrm>
          <a:prstGeom prst="rect">
            <a:avLst/>
          </a:prstGeom>
        </p:spPr>
        <p:txBody>
          <a:bodyPr vert="horz" wrap="square" lIns="0" tIns="12684" rIns="0" bIns="0" rtlCol="0">
            <a:spAutoFit/>
          </a:bodyPr>
          <a:lstStyle/>
          <a:p>
            <a:pPr marL="12685" marR="5074">
              <a:spcBef>
                <a:spcPts val="100"/>
              </a:spcBef>
            </a:pPr>
            <a:r>
              <a:rPr sz="2397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“C</a:t>
            </a:r>
            <a:r>
              <a:rPr lang="en-IN" sz="2397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HAT APPLICATION AND WEBSITE”</a:t>
            </a:r>
            <a:endParaRPr sz="2397" dirty="0">
              <a:latin typeface="PUBLIC SANS" panose="020B0604020202020204" charset="0"/>
              <a:cs typeface="Arial Black"/>
            </a:endParaRPr>
          </a:p>
          <a:p>
            <a:pPr marL="12685">
              <a:spcBef>
                <a:spcPts val="2177"/>
              </a:spcBef>
            </a:pPr>
            <a:r>
              <a:rPr sz="2397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Task</a:t>
            </a:r>
            <a:r>
              <a:rPr sz="2397" spc="-85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 </a:t>
            </a:r>
            <a:r>
              <a:rPr sz="2397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-</a:t>
            </a:r>
            <a:r>
              <a:rPr sz="2397" spc="-65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 </a:t>
            </a:r>
            <a:r>
              <a:rPr lang="en-US" sz="2397" spc="-5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5</a:t>
            </a:r>
            <a:endParaRPr sz="2397" dirty="0">
              <a:latin typeface="PUBLIC SANS" panose="020B0604020202020204" charset="0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2259" y="14"/>
            <a:ext cx="5165736" cy="50118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386168" y="843399"/>
            <a:ext cx="3417231" cy="34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889" tIns="45644" rIns="91312" bIns="45644" anchor="ctr" anchorCtr="0">
            <a:noAutofit/>
          </a:bodyPr>
          <a:lstStyle/>
          <a:p>
            <a:r>
              <a:rPr lang="en-US" sz="1827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7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50171" y="1297233"/>
            <a:ext cx="4542978" cy="303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12" tIns="45644" rIns="91312" bIns="45644" anchor="t" anchorCtr="0">
            <a:noAutofit/>
          </a:bodyPr>
          <a:lstStyle/>
          <a:p>
            <a:pPr marL="285407" indent="-285407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create an user-friendly and easily accessible chat application.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2529" y="244990"/>
            <a:ext cx="8447846" cy="51371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50171" y="1955580"/>
          <a:ext cx="4421830" cy="23759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9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7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accent6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accent6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Batch</a:t>
                      </a: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SUJATHA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2113a51137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SINDHU V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SRINITHI PL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2113a51126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SARANYA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SWETHA U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 dirty="0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 Hosting (Module 5)</a:t>
            </a:r>
            <a:endParaRPr dirty="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07005" y="2112419"/>
            <a:ext cx="28045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https://github.com/saranya74/nm_fullstack.git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734F4-0C0B-5478-11B9-00EA6C19C327}"/>
              </a:ext>
            </a:extLst>
          </p:cNvPr>
          <p:cNvSpPr txBox="1"/>
          <p:nvPr/>
        </p:nvSpPr>
        <p:spPr>
          <a:xfrm>
            <a:off x="4007005" y="2635599"/>
            <a:ext cx="306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B Garamond SemiBold" panose="00000700000000000000" pitchFamily="2" charset="0"/>
                <a:ea typeface="EB Garamond SemiBold" panose="00000700000000000000" pitchFamily="2" charset="0"/>
              </a:rPr>
              <a:t>Live link : https://jocular-tarsier-e163dd.netlify.app/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222</Words>
  <Application>Microsoft Office PowerPoint</Application>
  <PresentationFormat>On-screen Show (16:9)</PresentationFormat>
  <Paragraphs>49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Public Sans</vt:lpstr>
      <vt:lpstr>Noto Sans Symbols</vt:lpstr>
      <vt:lpstr>Calibri</vt:lpstr>
      <vt:lpstr>EB Garamond Medium</vt:lpstr>
      <vt:lpstr>EB Garamond SemiBold</vt:lpstr>
      <vt:lpstr>Arial</vt:lpstr>
      <vt:lpstr>Arial</vt:lpstr>
      <vt:lpstr>Public Sans</vt:lpstr>
      <vt:lpstr>EB Garamond</vt:lpstr>
      <vt:lpstr>EB Garamond ExtraBold</vt:lpstr>
      <vt:lpstr>Simple Light</vt:lpstr>
      <vt:lpstr>Simple Light</vt:lpstr>
      <vt:lpstr>PowerPoint Presentation</vt:lpstr>
      <vt:lpstr>Chat Application and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Saranya R</cp:lastModifiedBy>
  <cp:revision>2</cp:revision>
  <dcterms:created xsi:type="dcterms:W3CDTF">2020-08-13T11:21:46Z</dcterms:created>
  <dcterms:modified xsi:type="dcterms:W3CDTF">2023-05-13T17:43:03Z</dcterms:modified>
</cp:coreProperties>
</file>